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3" r:id="rId5"/>
    <p:sldId id="259" r:id="rId6"/>
    <p:sldId id="260" r:id="rId7"/>
    <p:sldId id="261" r:id="rId8"/>
    <p:sldId id="264" r:id="rId9"/>
    <p:sldId id="265" r:id="rId10"/>
    <p:sldId id="266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33"/>
    <a:srgbClr val="99FF33"/>
    <a:srgbClr val="CCCC00"/>
    <a:srgbClr val="138808"/>
    <a:srgbClr val="FFD600"/>
    <a:srgbClr val="C808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4" d="100"/>
          <a:sy n="84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192658-24A5-4605-80D1-37DCE16E2A70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7042AC-64C0-4691-AE50-6683DCDF383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30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Evidence:</a:t>
            </a:r>
            <a:r>
              <a:rPr lang="en-GB" baseline="0" dirty="0" smtClean="0"/>
              <a:t> WHO, UN, NHS Scotland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7042AC-64C0-4691-AE50-6683DCDF3835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05364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High level overview</a:t>
            </a:r>
            <a:r>
              <a:rPr lang="en-GB" baseline="0" dirty="0" smtClean="0"/>
              <a:t> of project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7042AC-64C0-4691-AE50-6683DCDF383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5439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4846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4950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317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27497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12784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660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232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53298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7110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525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17170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D11E18-3229-4105-9309-351598A491A1}" type="datetimeFigureOut">
              <a:rPr lang="en-GB" smtClean="0"/>
              <a:t>28/01/2018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2CDECD-A27C-4DB8-A692-3A994A5F3FE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80183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Where’s the Green?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77468" y="3583750"/>
            <a:ext cx="10037064" cy="1655762"/>
          </a:xfrm>
        </p:spPr>
        <p:txBody>
          <a:bodyPr/>
          <a:lstStyle/>
          <a:p>
            <a:r>
              <a:rPr lang="en-GB" dirty="0" smtClean="0"/>
              <a:t>A data-driven map for town </a:t>
            </a:r>
            <a:r>
              <a:rPr lang="en-GB" dirty="0" smtClean="0"/>
              <a:t>planners and health and social care professionals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7643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Green Spaces	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08529"/>
            <a:ext cx="10055244" cy="4944143"/>
          </a:xfrm>
        </p:spPr>
      </p:pic>
      <p:sp>
        <p:nvSpPr>
          <p:cNvPr id="5" name="TextBox 4"/>
          <p:cNvSpPr txBox="1"/>
          <p:nvPr/>
        </p:nvSpPr>
        <p:spPr>
          <a:xfrm>
            <a:off x="759511" y="6488668"/>
            <a:ext cx="11432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Green Spaces Polygons X Green Spaces Access Points X 2011 Census Centroids = meaningful data on green space access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698087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Where do we go from here?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6 months to viable prototype</a:t>
            </a:r>
          </a:p>
          <a:p>
            <a:r>
              <a:rPr lang="en-GB" dirty="0" smtClean="0"/>
              <a:t>Expansion to other cities and towns</a:t>
            </a:r>
          </a:p>
          <a:p>
            <a:r>
              <a:rPr lang="en-GB" dirty="0" smtClean="0"/>
              <a:t>Implement progress monitoring- how has quality of life changed?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61839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Who are we?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 smtClean="0"/>
              <a:t>Helena: nurse for care of the older person and cardiothoracic surgery</a:t>
            </a:r>
          </a:p>
          <a:p>
            <a:r>
              <a:rPr lang="en-GB" dirty="0" smtClean="0"/>
              <a:t>Tom: PhD student in ovarian cancer science</a:t>
            </a:r>
          </a:p>
          <a:p>
            <a:r>
              <a:rPr lang="en-GB" dirty="0" smtClean="0"/>
              <a:t>Lucy: Computer science graduate in the social care sector</a:t>
            </a:r>
          </a:p>
          <a:p>
            <a:r>
              <a:rPr lang="en-GB" dirty="0" smtClean="0"/>
              <a:t>Kirstin: MSc in Big Data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2829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What’s the Problem?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Dundee has large zones of deprivation and ill health</a:t>
            </a:r>
          </a:p>
          <a:p>
            <a:r>
              <a:rPr lang="en-GB" dirty="0" smtClean="0"/>
              <a:t>Evidence shows that local access to green spaces has a positive effect on health and wellbeing</a:t>
            </a:r>
          </a:p>
          <a:p>
            <a:r>
              <a:rPr lang="en-GB" dirty="0" smtClean="0"/>
              <a:t>Geographic and social data exists in isolation, without effective interpretation communities cannot effectively plan</a:t>
            </a:r>
          </a:p>
        </p:txBody>
      </p:sp>
    </p:spTree>
    <p:extLst>
      <p:ext uri="{BB962C8B-B14F-4D97-AF65-F5344CB8AC3E}">
        <p14:creationId xmlns:p14="http://schemas.microsoft.com/office/powerpoint/2010/main" val="503924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Scottish Index of Multiple Deprivation 2016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8887325" y="2374230"/>
            <a:ext cx="18448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41 zones (22%) are in the most deprived 10% of Scotland</a:t>
            </a:r>
            <a:endParaRPr lang="en-GB" sz="2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288" y="1426495"/>
            <a:ext cx="7708733" cy="5204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19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don’t current approaches work?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Dundee Physical Activity Strategy 2017: Active Chances Active Choices</a:t>
            </a:r>
          </a:p>
          <a:p>
            <a:pPr lvl="1"/>
            <a:r>
              <a:rPr lang="en-GB" dirty="0" smtClean="0"/>
              <a:t>Encourages activity without considering underlying barrier to access</a:t>
            </a:r>
          </a:p>
          <a:p>
            <a:r>
              <a:rPr lang="en-GB" dirty="0" smtClean="0"/>
              <a:t>Open Space 2010: Edinburgh Open Space Strategy</a:t>
            </a:r>
          </a:p>
          <a:p>
            <a:pPr lvl="1"/>
            <a:r>
              <a:rPr lang="en-GB" dirty="0" smtClean="0"/>
              <a:t>Didn’t take deprivation into consideration, unclear about data</a:t>
            </a:r>
          </a:p>
          <a:p>
            <a:r>
              <a:rPr lang="en-GB" dirty="0" smtClean="0"/>
              <a:t>Glasgow Indicators Project: Access to Green Space</a:t>
            </a:r>
          </a:p>
          <a:p>
            <a:pPr lvl="1"/>
            <a:r>
              <a:rPr lang="en-GB" dirty="0" smtClean="0"/>
              <a:t>No visualisation, no interactivity, focuses on children only</a:t>
            </a:r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088779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 do we do differently?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Data-driven approach to resource allocation and social problems</a:t>
            </a:r>
          </a:p>
          <a:p>
            <a:r>
              <a:rPr lang="en-GB" dirty="0" smtClean="0"/>
              <a:t>Allows the user to visually layer data and explore interaction e.g.</a:t>
            </a:r>
          </a:p>
          <a:p>
            <a:pPr lvl="1"/>
            <a:r>
              <a:rPr lang="en-GB" dirty="0" smtClean="0"/>
              <a:t>Health data</a:t>
            </a:r>
          </a:p>
          <a:p>
            <a:pPr lvl="1"/>
            <a:r>
              <a:rPr lang="en-GB" dirty="0" smtClean="0"/>
              <a:t>Geographic data</a:t>
            </a:r>
          </a:p>
          <a:p>
            <a:pPr lvl="1"/>
            <a:r>
              <a:rPr lang="en-GB" dirty="0" smtClean="0"/>
              <a:t>Visualise ease of access to green space</a:t>
            </a:r>
          </a:p>
          <a:p>
            <a:r>
              <a:rPr lang="en-GB" dirty="0" smtClean="0"/>
              <a:t>Extendible: uses open data, no limits on data that can be added</a:t>
            </a:r>
          </a:p>
        </p:txBody>
      </p:sp>
    </p:spTree>
    <p:extLst>
      <p:ext uri="{BB962C8B-B14F-4D97-AF65-F5344CB8AC3E}">
        <p14:creationId xmlns:p14="http://schemas.microsoft.com/office/powerpoint/2010/main" val="33173718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does it work?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98713"/>
          </a:xfrm>
        </p:spPr>
        <p:txBody>
          <a:bodyPr/>
          <a:lstStyle/>
          <a:p>
            <a:r>
              <a:rPr lang="en-GB" dirty="0" smtClean="0"/>
              <a:t>Open data sets: SIMD16, OS Green Spaces</a:t>
            </a:r>
          </a:p>
          <a:p>
            <a:r>
              <a:rPr lang="en-GB" dirty="0" smtClean="0"/>
              <a:t>Tools: </a:t>
            </a:r>
          </a:p>
          <a:p>
            <a:pPr lvl="1"/>
            <a:r>
              <a:rPr lang="en-GB" dirty="0" smtClean="0"/>
              <a:t>QGIS</a:t>
            </a:r>
          </a:p>
          <a:p>
            <a:pPr lvl="1"/>
            <a:r>
              <a:rPr lang="en-GB" dirty="0" smtClean="0"/>
              <a:t>Python</a:t>
            </a:r>
          </a:p>
          <a:p>
            <a:pPr lvl="1"/>
            <a:r>
              <a:rPr lang="en-GB" dirty="0"/>
              <a:t>D</a:t>
            </a:r>
            <a:r>
              <a:rPr lang="en-GB" dirty="0" smtClean="0"/>
              <a:t>ata stored in </a:t>
            </a:r>
            <a:r>
              <a:rPr lang="en-GB" dirty="0" err="1" smtClean="0"/>
              <a:t>geoJSON</a:t>
            </a:r>
            <a:r>
              <a:rPr lang="en-GB" dirty="0" smtClean="0"/>
              <a:t> format</a:t>
            </a:r>
          </a:p>
          <a:p>
            <a:pPr lvl="1"/>
            <a:r>
              <a:rPr lang="en-GB" dirty="0" smtClean="0"/>
              <a:t>Leaflet and JavaScript </a:t>
            </a:r>
          </a:p>
          <a:p>
            <a:r>
              <a:rPr lang="en-GB" dirty="0" smtClean="0"/>
              <a:t>Process:</a:t>
            </a:r>
          </a:p>
          <a:p>
            <a:pPr lvl="1"/>
            <a:r>
              <a:rPr lang="en-GB" dirty="0" smtClean="0"/>
              <a:t>Data identification and retrieval</a:t>
            </a:r>
          </a:p>
          <a:p>
            <a:pPr lvl="1"/>
            <a:r>
              <a:rPr lang="en-GB" dirty="0" smtClean="0"/>
              <a:t>Data processing and filtering</a:t>
            </a:r>
          </a:p>
          <a:p>
            <a:pPr lvl="1"/>
            <a:r>
              <a:rPr lang="en-GB" dirty="0" smtClean="0"/>
              <a:t>Display </a:t>
            </a:r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843739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Scottish Index of Multiple Deprivation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98183"/>
            <a:ext cx="10252625" cy="4636921"/>
          </a:xfrm>
        </p:spPr>
      </p:pic>
      <p:sp>
        <p:nvSpPr>
          <p:cNvPr id="5" name="TextBox 4"/>
          <p:cNvSpPr txBox="1"/>
          <p:nvPr/>
        </p:nvSpPr>
        <p:spPr>
          <a:xfrm>
            <a:off x="838200" y="6328247"/>
            <a:ext cx="81066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SIMD Health Index X 2011 Census Data Zone Boundaries X 2011 Data Zone Centroids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73786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Scottish Index of Multiple Deprivation (Rank Within Dundee)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1" y="1578393"/>
            <a:ext cx="10086474" cy="4687624"/>
          </a:xfrm>
        </p:spPr>
      </p:pic>
      <p:sp>
        <p:nvSpPr>
          <p:cNvPr id="5" name="Rectangle 4"/>
          <p:cNvSpPr/>
          <p:nvPr/>
        </p:nvSpPr>
        <p:spPr>
          <a:xfrm>
            <a:off x="838199" y="6394466"/>
            <a:ext cx="105156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 smtClean="0"/>
              <a:t>SIMD Health Index (Dundee Health Board) X 2011 Census Data Zone Boundaries X 2011 Data Zone Centroids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40883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711</TotalTime>
  <Words>379</Words>
  <Application>Microsoft Office PowerPoint</Application>
  <PresentationFormat>Widescreen</PresentationFormat>
  <Paragraphs>54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Where’s the Green?</vt:lpstr>
      <vt:lpstr>Who are we?</vt:lpstr>
      <vt:lpstr>What’s the Problem?</vt:lpstr>
      <vt:lpstr>Scottish Index of Multiple Deprivation 2016</vt:lpstr>
      <vt:lpstr>Why don’t current approaches work?</vt:lpstr>
      <vt:lpstr>What do we do differently?</vt:lpstr>
      <vt:lpstr>How does it work?</vt:lpstr>
      <vt:lpstr>Scottish Index of Multiple Deprivation</vt:lpstr>
      <vt:lpstr>Scottish Index of Multiple Deprivation (Rank Within Dundee)</vt:lpstr>
      <vt:lpstr>Green Spaces </vt:lpstr>
      <vt:lpstr>Where do we go from here?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Lucy Parker</dc:creator>
  <cp:lastModifiedBy>Lucy Parker</cp:lastModifiedBy>
  <cp:revision>13</cp:revision>
  <dcterms:created xsi:type="dcterms:W3CDTF">2018-01-28T02:07:26Z</dcterms:created>
  <dcterms:modified xsi:type="dcterms:W3CDTF">2018-01-28T14:29:54Z</dcterms:modified>
</cp:coreProperties>
</file>

<file path=docProps/thumbnail.jpeg>
</file>